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0579"/>
    <a:srgbClr val="8C3794"/>
    <a:srgbClr val="54345E"/>
    <a:srgbClr val="B38BBF"/>
    <a:srgbClr val="660033"/>
    <a:srgbClr val="C67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821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461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50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501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986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06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159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4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0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927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47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341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c.org.mx/v1/archivos/transparencia/plataformaNacional/Acta%20de%20clasificaci&#243;n%20de%20informaci&#243;n%20reservada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http://www.iec.org.mx/v1/archivos/transparencia/plataformaNacional/Acta%20de%20reserva%2002-2020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c.org.mx/v1/archivos/transparencia/Acuerdo%20IEC-CT-001-2022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c.org.mx/v1/archivos/transparencia/Acuerdo%20del%20Comit&#233;%20de%20Transparencia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https://ieccloud.iec-sis.org.mx/index.php/s/u13ptMlFdJXrVv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iec.org.mx/v1/archivos/transparencia/Acta%20CT%2017%2004%2024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8562110" y="133349"/>
            <a:ext cx="3202659" cy="1173833"/>
            <a:chOff x="7820286" y="994753"/>
            <a:chExt cx="3952053" cy="76593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3171198" cy="3012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20535" y="1218455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677332AF-CAAF-4ADA-B267-D0370B04D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973768"/>
              </p:ext>
            </p:extLst>
          </p:nvPr>
        </p:nvGraphicFramePr>
        <p:xfrm>
          <a:off x="178821" y="2081493"/>
          <a:ext cx="11834356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2207822551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14242157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526615508"/>
                    </a:ext>
                  </a:extLst>
                </a:gridCol>
                <a:gridCol w="1431235">
                  <a:extLst>
                    <a:ext uri="{9D8B030D-6E8A-4147-A177-3AD203B41FA5}">
                      <a16:colId xmlns:a16="http://schemas.microsoft.com/office/drawing/2014/main" val="2993167748"/>
                    </a:ext>
                  </a:extLst>
                </a:gridCol>
                <a:gridCol w="1431235">
                  <a:extLst>
                    <a:ext uri="{9D8B030D-6E8A-4147-A177-3AD203B41FA5}">
                      <a16:colId xmlns:a16="http://schemas.microsoft.com/office/drawing/2014/main" val="2927979693"/>
                    </a:ext>
                  </a:extLst>
                </a:gridCol>
                <a:gridCol w="1643269">
                  <a:extLst>
                    <a:ext uri="{9D8B030D-6E8A-4147-A177-3AD203B41FA5}">
                      <a16:colId xmlns:a16="http://schemas.microsoft.com/office/drawing/2014/main" val="3363669339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4268665750"/>
                    </a:ext>
                  </a:extLst>
                </a:gridCol>
              </a:tblGrid>
              <a:tr h="82847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Expediente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Tipo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Documento clasificado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Periodo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Área responsable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Acta de reserva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43826"/>
                  </a:ext>
                </a:extLst>
              </a:tr>
              <a:tr h="130880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01/2020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Planos del edificio en el que se encuentra el Instituto Electoral de Coahuila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09/06/2020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5 años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Dirección Ejecutiva de Administración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hlinkClick r:id="rId3"/>
                        </a:rPr>
                        <a:t>http://www.iec.org.mx/v1/archivos/transparencia/plataformaNacional/Acta de clasificación de información reservada.pdf</a:t>
                      </a:r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0850"/>
                  </a:ext>
                </a:extLst>
              </a:tr>
              <a:tr h="130880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02/2020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Código fuente y cifrado de la Urna Electrónica desarrollada por el Instituto Electoral de Coahuila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26/10/2020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5 años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Dirección Ejecutiva de Innovación Electoral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hlinkClick r:id="rId4"/>
                        </a:rPr>
                        <a:t>http://www.iec.org.mx/v1/archivos/transparencia/plataformaNacional/Acta de reserva 02-2020.pdf</a:t>
                      </a:r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257343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33236C21-17F9-4F14-9E7B-72106B23D4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21" y="0"/>
            <a:ext cx="3235764" cy="142442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1123AC7-0379-4B07-8B52-623E33922E02}"/>
              </a:ext>
            </a:extLst>
          </p:cNvPr>
          <p:cNvSpPr txBox="1"/>
          <p:nvPr/>
        </p:nvSpPr>
        <p:spPr>
          <a:xfrm>
            <a:off x="2620113" y="1369325"/>
            <a:ext cx="7428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6F0579"/>
                </a:solidFill>
              </a:rPr>
              <a:t>Índice de expedientes clasificados como reservados</a:t>
            </a:r>
          </a:p>
        </p:txBody>
      </p:sp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8562110" y="133349"/>
            <a:ext cx="3202659" cy="1173833"/>
            <a:chOff x="7820286" y="994753"/>
            <a:chExt cx="3952053" cy="76593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3171198" cy="3012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 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20535" y="1218455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677332AF-CAAF-4ADA-B267-D0370B04D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031829"/>
              </p:ext>
            </p:extLst>
          </p:nvPr>
        </p:nvGraphicFramePr>
        <p:xfrm>
          <a:off x="178822" y="2081493"/>
          <a:ext cx="11834356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2207822551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14242157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526615508"/>
                    </a:ext>
                  </a:extLst>
                </a:gridCol>
                <a:gridCol w="1292172">
                  <a:extLst>
                    <a:ext uri="{9D8B030D-6E8A-4147-A177-3AD203B41FA5}">
                      <a16:colId xmlns:a16="http://schemas.microsoft.com/office/drawing/2014/main" val="2993167748"/>
                    </a:ext>
                  </a:extLst>
                </a:gridCol>
                <a:gridCol w="1570298">
                  <a:extLst>
                    <a:ext uri="{9D8B030D-6E8A-4147-A177-3AD203B41FA5}">
                      <a16:colId xmlns:a16="http://schemas.microsoft.com/office/drawing/2014/main" val="2927979693"/>
                    </a:ext>
                  </a:extLst>
                </a:gridCol>
                <a:gridCol w="1643269">
                  <a:extLst>
                    <a:ext uri="{9D8B030D-6E8A-4147-A177-3AD203B41FA5}">
                      <a16:colId xmlns:a16="http://schemas.microsoft.com/office/drawing/2014/main" val="3363669339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4268665750"/>
                    </a:ext>
                  </a:extLst>
                </a:gridCol>
              </a:tblGrid>
              <a:tr h="563029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Expediente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Tipo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Documento clasificado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Periodo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Área responsable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Acta de reserva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43826"/>
                  </a:ext>
                </a:extLst>
              </a:tr>
              <a:tr h="106975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01/2022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Pregunta número 5 de la solicitud 051143000013422, </a:t>
                      </a:r>
                      <a:r>
                        <a:rPr lang="es-MX" sz="12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RESPECTO DE LA SOLICITUD DE ADOPTAR MEDIDAS CAUTELARES FORMULADO POR LOS PARTIDOS POLITICOS ACCION NACIONAL Y DE LA REVOLUCION DEMOCRATICA</a:t>
                      </a:r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20/10/2022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Hasta en tanto no cause ejecutoria la resolución al procedimiento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Dirección Ejecutiva de Asuntos Jurídicos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hlinkClick r:id="rId3"/>
                      </a:endParaRPr>
                    </a:p>
                    <a:p>
                      <a:pPr algn="ctr"/>
                      <a:r>
                        <a:rPr lang="es-MX" dirty="0">
                          <a:hlinkClick r:id="rId3"/>
                        </a:rPr>
                        <a:t>http://www.iec.org.mx/v1/archivos/transparencia/Acuerdo IEC-CT-001-2022.pdf</a:t>
                      </a:r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0850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33236C21-17F9-4F14-9E7B-72106B23D4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21" y="0"/>
            <a:ext cx="3235764" cy="142442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1123AC7-0379-4B07-8B52-623E33922E02}"/>
              </a:ext>
            </a:extLst>
          </p:cNvPr>
          <p:cNvSpPr txBox="1"/>
          <p:nvPr/>
        </p:nvSpPr>
        <p:spPr>
          <a:xfrm>
            <a:off x="2620113" y="1369325"/>
            <a:ext cx="7428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6F0579"/>
                </a:solidFill>
              </a:rPr>
              <a:t>Índice de expedientes clasificados como reservados</a:t>
            </a:r>
          </a:p>
        </p:txBody>
      </p:sp>
    </p:spTree>
    <p:extLst>
      <p:ext uri="{BB962C8B-B14F-4D97-AF65-F5344CB8AC3E}">
        <p14:creationId xmlns:p14="http://schemas.microsoft.com/office/powerpoint/2010/main" val="2835944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8562110" y="133349"/>
            <a:ext cx="3202659" cy="1173833"/>
            <a:chOff x="7820286" y="994753"/>
            <a:chExt cx="3952053" cy="76593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3171198" cy="3012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 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20535" y="1218455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677332AF-CAAF-4ADA-B267-D0370B04D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192468"/>
              </p:ext>
            </p:extLst>
          </p:nvPr>
        </p:nvGraphicFramePr>
        <p:xfrm>
          <a:off x="178822" y="2081493"/>
          <a:ext cx="11834356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2207822551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14242157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526615508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993167748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92797969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63669339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4268665750"/>
                    </a:ext>
                  </a:extLst>
                </a:gridCol>
              </a:tblGrid>
              <a:tr h="563029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Expediente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Tipo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Documento clasificado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Periodo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Área responsable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Acta de reserva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43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01/2023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Solicitud 051143000019823 </a:t>
                      </a:r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27/09/2023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2 años o </a:t>
                      </a:r>
                      <a:br>
                        <a:rPr lang="es-MX" dirty="0"/>
                      </a:br>
                      <a:r>
                        <a:rPr lang="es-MX" dirty="0"/>
                        <a:t>hasta que cause ejecutoria </a:t>
                      </a:r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Contraloría Interna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  <a:p>
                      <a:pPr algn="ctr"/>
                      <a:r>
                        <a:rPr lang="es-MX" dirty="0">
                          <a:hlinkClick r:id="rId3"/>
                        </a:rPr>
                        <a:t>http://www.iec.org.mx/v1/archivos/transparencia/Acuerdo del Comité de Transparencia.pdf</a:t>
                      </a:r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0850"/>
                  </a:ext>
                </a:extLst>
              </a:tr>
              <a:tr h="106975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02/2023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Reserva parcial</a:t>
                      </a:r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Solicitud 051143000022723 </a:t>
                      </a:r>
                      <a:endParaRPr lang="es-MX" i="0" dirty="0">
                        <a:latin typeface="+mn-lt"/>
                      </a:endParaRPr>
                    </a:p>
                    <a:p>
                      <a:pPr algn="ctr"/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27/10/2023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2 años o </a:t>
                      </a:r>
                      <a:br>
                        <a:rPr lang="es-MX" dirty="0"/>
                      </a:br>
                      <a:r>
                        <a:rPr lang="es-MX" dirty="0"/>
                        <a:t>hasta que cause ejecutoria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Contraloría Interna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hlinkClick r:id="rId4"/>
                        </a:rPr>
                        <a:t>https://ieccloud.iec-sis.org.mx/index.php/s/u13ptMlFdJXrVvv</a:t>
                      </a:r>
                      <a:endParaRPr lang="es-MX" dirty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553291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33236C21-17F9-4F14-9E7B-72106B23D4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21" y="0"/>
            <a:ext cx="3235764" cy="142442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1123AC7-0379-4B07-8B52-623E33922E02}"/>
              </a:ext>
            </a:extLst>
          </p:cNvPr>
          <p:cNvSpPr txBox="1"/>
          <p:nvPr/>
        </p:nvSpPr>
        <p:spPr>
          <a:xfrm>
            <a:off x="2620113" y="1369325"/>
            <a:ext cx="7428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6F0579"/>
                </a:solidFill>
              </a:rPr>
              <a:t>Índice de expedientes clasificados como reservados</a:t>
            </a:r>
          </a:p>
        </p:txBody>
      </p:sp>
    </p:spTree>
    <p:extLst>
      <p:ext uri="{BB962C8B-B14F-4D97-AF65-F5344CB8AC3E}">
        <p14:creationId xmlns:p14="http://schemas.microsoft.com/office/powerpoint/2010/main" val="213807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8562110" y="133349"/>
            <a:ext cx="3202659" cy="1173833"/>
            <a:chOff x="7820286" y="994753"/>
            <a:chExt cx="3952053" cy="76593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3171198" cy="3012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 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20535" y="1218455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677332AF-CAAF-4ADA-B267-D0370B04D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006274"/>
              </p:ext>
            </p:extLst>
          </p:nvPr>
        </p:nvGraphicFramePr>
        <p:xfrm>
          <a:off x="178822" y="2081493"/>
          <a:ext cx="11834356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2207822551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14242157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526615508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993167748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92797969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63669339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4268665750"/>
                    </a:ext>
                  </a:extLst>
                </a:gridCol>
              </a:tblGrid>
              <a:tr h="563029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Expediente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Tipo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Documento clasificado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Periodo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Área responsable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Acta de reserva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43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01/2024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Solicitud 051143000008224 </a:t>
                      </a:r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17/04/2024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2 años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Unidad Técnica de Archivo y Gestión Documental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  <a:p>
                      <a:pPr algn="ctr"/>
                      <a:r>
                        <a:rPr lang="es-MX" dirty="0">
                          <a:hlinkClick r:id="rId2"/>
                        </a:rPr>
                        <a:t>http://www.iec.org.mx/v1/archivos/transparencia/Acta CT 17 04 24.pdf</a:t>
                      </a:r>
                      <a:r>
                        <a:rPr lang="es-MX" dirty="0"/>
                        <a:t> </a:t>
                      </a:r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0850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33236C21-17F9-4F14-9E7B-72106B23D4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21" y="0"/>
            <a:ext cx="3235764" cy="142442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1123AC7-0379-4B07-8B52-623E33922E02}"/>
              </a:ext>
            </a:extLst>
          </p:cNvPr>
          <p:cNvSpPr txBox="1"/>
          <p:nvPr/>
        </p:nvSpPr>
        <p:spPr>
          <a:xfrm>
            <a:off x="2620113" y="1369325"/>
            <a:ext cx="7428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6F0579"/>
                </a:solidFill>
              </a:rPr>
              <a:t>Índice de expedientes clasificados como reservados</a:t>
            </a:r>
          </a:p>
        </p:txBody>
      </p:sp>
    </p:spTree>
    <p:extLst>
      <p:ext uri="{BB962C8B-B14F-4D97-AF65-F5344CB8AC3E}">
        <p14:creationId xmlns:p14="http://schemas.microsoft.com/office/powerpoint/2010/main" val="18845666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</TotalTime>
  <Words>516</Words>
  <Application>Microsoft Office PowerPoint</Application>
  <PresentationFormat>Panorámica</PresentationFormat>
  <Paragraphs>100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99</cp:revision>
  <dcterms:created xsi:type="dcterms:W3CDTF">2017-07-27T15:41:24Z</dcterms:created>
  <dcterms:modified xsi:type="dcterms:W3CDTF">2024-10-02T18:13:58Z</dcterms:modified>
</cp:coreProperties>
</file>